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1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20" d="100"/>
          <a:sy n="20" d="100"/>
        </p:scale>
        <p:origin x="-2222" y="547"/>
      </p:cViewPr>
      <p:guideLst>
        <p:guide orient="horz" pos="11341"/>
        <p:guide pos="80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09CD-2A34-498D-8DBD-80BBE536DAD1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80446-D49C-40B3-B904-301A86C79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573" y="11183256"/>
            <a:ext cx="21630481" cy="7716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146" y="20399855"/>
            <a:ext cx="1781333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65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20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75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51069" y="6808288"/>
            <a:ext cx="15781063" cy="1451406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07885" y="6808288"/>
            <a:ext cx="46919058" cy="1451406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87" y="23133168"/>
            <a:ext cx="21630481" cy="7149948"/>
          </a:xfrm>
        </p:spPr>
        <p:txBody>
          <a:bodyPr anchor="t"/>
          <a:lstStyle>
            <a:lvl1pPr algn="l">
              <a:defRPr sz="1546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187" y="15258228"/>
            <a:ext cx="21630481" cy="7874942"/>
          </a:xfrm>
        </p:spPr>
        <p:txBody>
          <a:bodyPr anchor="b"/>
          <a:lstStyle>
            <a:lvl1pPr marL="0" indent="0">
              <a:buNone/>
              <a:defRPr sz="7730">
                <a:solidFill>
                  <a:schemeClr val="tx1">
                    <a:tint val="75000"/>
                  </a:schemeClr>
                </a:solidFill>
              </a:defRPr>
            </a:lvl1pPr>
            <a:lvl2pPr marL="1755145" indent="0">
              <a:buNone/>
              <a:defRPr sz="7017">
                <a:solidFill>
                  <a:schemeClr val="tx1">
                    <a:tint val="75000"/>
                  </a:schemeClr>
                </a:solidFill>
              </a:defRPr>
            </a:lvl2pPr>
            <a:lvl3pPr marL="3510293" indent="0">
              <a:buNone/>
              <a:defRPr sz="6065">
                <a:solidFill>
                  <a:schemeClr val="tx1">
                    <a:tint val="75000"/>
                  </a:schemeClr>
                </a:solidFill>
              </a:defRPr>
            </a:lvl3pPr>
            <a:lvl4pPr marL="5265438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4pPr>
            <a:lvl5pPr marL="7020583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5pPr>
            <a:lvl6pPr marL="8775729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7887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2074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1" y="8058281"/>
            <a:ext cx="11243785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381" y="11416584"/>
            <a:ext cx="11243785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27044" y="8058281"/>
            <a:ext cx="11248204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27044" y="11416584"/>
            <a:ext cx="11248204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5" y="1433322"/>
            <a:ext cx="8372092" cy="6099954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9315" y="1433324"/>
            <a:ext cx="14225928" cy="30724781"/>
          </a:xfrm>
        </p:spPr>
        <p:txBody>
          <a:bodyPr/>
          <a:lstStyle>
            <a:lvl1pPr>
              <a:defRPr sz="12488"/>
            </a:lvl1pPr>
            <a:lvl2pPr>
              <a:defRPr sz="10823"/>
            </a:lvl2pPr>
            <a:lvl3pPr>
              <a:defRPr sz="9039"/>
            </a:lvl3pPr>
            <a:lvl4pPr>
              <a:defRPr sz="7730"/>
            </a:lvl4pPr>
            <a:lvl5pPr>
              <a:defRPr sz="7730"/>
            </a:lvl5pPr>
            <a:lvl6pPr>
              <a:defRPr sz="7730"/>
            </a:lvl6pPr>
            <a:lvl7pPr>
              <a:defRPr sz="7730"/>
            </a:lvl7pPr>
            <a:lvl8pPr>
              <a:defRPr sz="7730"/>
            </a:lvl8pPr>
            <a:lvl9pPr>
              <a:defRPr sz="7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385" y="7533280"/>
            <a:ext cx="8372092" cy="24624825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913" y="25199818"/>
            <a:ext cx="15268576" cy="2974981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7913" y="3216646"/>
            <a:ext cx="15268576" cy="21599844"/>
          </a:xfrm>
        </p:spPr>
        <p:txBody>
          <a:bodyPr/>
          <a:lstStyle>
            <a:lvl1pPr marL="0" indent="0">
              <a:buNone/>
              <a:defRPr sz="12488"/>
            </a:lvl1pPr>
            <a:lvl2pPr marL="1755145" indent="0">
              <a:buNone/>
              <a:defRPr sz="10823"/>
            </a:lvl2pPr>
            <a:lvl3pPr marL="3510293" indent="0">
              <a:buNone/>
              <a:defRPr sz="9039"/>
            </a:lvl3pPr>
            <a:lvl4pPr marL="5265438" indent="0">
              <a:buNone/>
              <a:defRPr sz="7730"/>
            </a:lvl4pPr>
            <a:lvl5pPr marL="7020583" indent="0">
              <a:buNone/>
              <a:defRPr sz="7730"/>
            </a:lvl5pPr>
            <a:lvl6pPr marL="8775729" indent="0">
              <a:buNone/>
              <a:defRPr sz="7730"/>
            </a:lvl6pPr>
            <a:lvl7pPr marL="10530876" indent="0">
              <a:buNone/>
              <a:defRPr sz="7730"/>
            </a:lvl7pPr>
            <a:lvl8pPr marL="12286021" indent="0">
              <a:buNone/>
              <a:defRPr sz="7730"/>
            </a:lvl8pPr>
            <a:lvl9pPr marL="14041167" indent="0">
              <a:buNone/>
              <a:defRPr sz="773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7913" y="28174798"/>
            <a:ext cx="15268576" cy="4224968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  <a:prstGeom prst="rect">
            <a:avLst/>
          </a:prstGeom>
        </p:spPr>
        <p:txBody>
          <a:bodyPr vert="horz" lIns="295147" tIns="147575" rIns="295147" bIns="14757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2" y="8399944"/>
            <a:ext cx="22902862" cy="23758163"/>
          </a:xfrm>
          <a:prstGeom prst="rect">
            <a:avLst/>
          </a:prstGeom>
        </p:spPr>
        <p:txBody>
          <a:bodyPr vert="horz" lIns="295147" tIns="147575" rIns="295147" bIns="1475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2383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l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AF10E-01B1-43E3-9596-1E23EEC76B90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94609" y="33366426"/>
            <a:ext cx="8058415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ct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37465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0293" rtl="0" eaLnBrk="1" latinLnBrk="0" hangingPunct="1">
        <a:spcBef>
          <a:spcPct val="0"/>
        </a:spcBef>
        <a:buNone/>
        <a:defRPr sz="16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359" indent="-1316359" algn="l" defTabSz="3510293" rtl="0" eaLnBrk="1" latinLnBrk="0" hangingPunct="1">
        <a:spcBef>
          <a:spcPct val="20000"/>
        </a:spcBef>
        <a:buFont typeface="Arial" pitchFamily="34" charset="0"/>
        <a:buChar char="•"/>
        <a:defRPr sz="12488" kern="1200">
          <a:solidFill>
            <a:schemeClr val="tx1"/>
          </a:solidFill>
          <a:latin typeface="+mn-lt"/>
          <a:ea typeface="+mn-ea"/>
          <a:cs typeface="+mn-cs"/>
        </a:defRPr>
      </a:lvl1pPr>
      <a:lvl2pPr marL="2852111" indent="-1096964" algn="l" defTabSz="3510293" rtl="0" eaLnBrk="1" latinLnBrk="0" hangingPunct="1">
        <a:spcBef>
          <a:spcPct val="20000"/>
        </a:spcBef>
        <a:buFont typeface="Arial" pitchFamily="34" charset="0"/>
        <a:buChar char="–"/>
        <a:defRPr sz="10823" kern="1200">
          <a:solidFill>
            <a:schemeClr val="tx1"/>
          </a:solidFill>
          <a:latin typeface="+mn-lt"/>
          <a:ea typeface="+mn-ea"/>
          <a:cs typeface="+mn-cs"/>
        </a:defRPr>
      </a:lvl2pPr>
      <a:lvl3pPr marL="438786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9039" kern="1200">
          <a:solidFill>
            <a:schemeClr val="tx1"/>
          </a:solidFill>
          <a:latin typeface="+mn-lt"/>
          <a:ea typeface="+mn-ea"/>
          <a:cs typeface="+mn-cs"/>
        </a:defRPr>
      </a:lvl3pPr>
      <a:lvl4pPr marL="6143012" indent="-877575" algn="l" defTabSz="3510293" rtl="0" eaLnBrk="1" latinLnBrk="0" hangingPunct="1">
        <a:spcBef>
          <a:spcPct val="20000"/>
        </a:spcBef>
        <a:buFont typeface="Arial" pitchFamily="34" charset="0"/>
        <a:buChar char="–"/>
        <a:defRPr sz="7730" kern="1200">
          <a:solidFill>
            <a:schemeClr val="tx1"/>
          </a:solidFill>
          <a:latin typeface="+mn-lt"/>
          <a:ea typeface="+mn-ea"/>
          <a:cs typeface="+mn-cs"/>
        </a:defRPr>
      </a:lvl4pPr>
      <a:lvl5pPr marL="7898158" indent="-877575" algn="l" defTabSz="3510293" rtl="0" eaLnBrk="1" latinLnBrk="0" hangingPunct="1">
        <a:spcBef>
          <a:spcPct val="20000"/>
        </a:spcBef>
        <a:buFont typeface="Arial" pitchFamily="34" charset="0"/>
        <a:buChar char="»"/>
        <a:defRPr sz="7730" kern="1200">
          <a:solidFill>
            <a:schemeClr val="tx1"/>
          </a:solidFill>
          <a:latin typeface="+mn-lt"/>
          <a:ea typeface="+mn-ea"/>
          <a:cs typeface="+mn-cs"/>
        </a:defRPr>
      </a:lvl5pPr>
      <a:lvl6pPr marL="9653303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6pPr>
      <a:lvl7pPr marL="11408449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59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8pPr>
      <a:lvl9pPr marL="14918741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1pPr>
      <a:lvl2pPr marL="1755145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2pPr>
      <a:lvl3pPr marL="351029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3pPr>
      <a:lvl4pPr marL="5265438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4pPr>
      <a:lvl5pPr marL="702058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5pPr>
      <a:lvl6pPr marL="8775729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6pPr>
      <a:lvl7pPr marL="10530876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7pPr>
      <a:lvl8pPr marL="12286021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8pPr>
      <a:lvl9pPr marL="14041167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dresa_mail@yahoo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8945" y="335725"/>
            <a:ext cx="10437889" cy="3484006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UNIVERSITATEA DIN PETROȘANI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MINE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”GEOECOLOGIA”</a:t>
            </a:r>
            <a:r>
              <a:rPr lang="en-US" alt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o-RO" alt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alt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– 25 mai</a:t>
            </a:r>
            <a:r>
              <a:rPr lang="en-US" alt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ro-RO" altLang="en-US" sz="44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endParaRPr lang="en-US" altLang="en-US" sz="4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53E4F86-C352-4663-A8E4-D45D84218816}"/>
              </a:ext>
            </a:extLst>
          </p:cNvPr>
          <p:cNvSpPr txBox="1"/>
          <p:nvPr/>
        </p:nvSpPr>
        <p:spPr>
          <a:xfrm>
            <a:off x="1017248" y="31742807"/>
            <a:ext cx="23518580" cy="1760458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</a:p>
          <a:p>
            <a:pPr lvl="0"/>
            <a:r>
              <a:rPr lang="ro-RO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(TNR, 24, regular)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2308" y="4318349"/>
            <a:ext cx="2377378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TITLUL LUCRĂRII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Autori:</a:t>
            </a:r>
            <a:r>
              <a:rPr lang="ro-R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Prenume NUME</a:t>
            </a:r>
            <a:r>
              <a:rPr lang="ro-RO" sz="36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Prenume NUME</a:t>
            </a:r>
            <a:r>
              <a:rPr lang="ro-RO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adresa_mail@yahoo.com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Coordonator: </a:t>
            </a:r>
            <a:r>
              <a:rPr lang="ro-R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Titlul ştiinţific/Grad didactic </a:t>
            </a:r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Prenume NUME</a:t>
            </a:r>
            <a:r>
              <a:rPr lang="ro-RO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o-RO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o-RO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Universitatea, Facultatea, </a:t>
            </a:r>
            <a:r>
              <a:rPr lang="ro-RO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o-RO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Universitatea, Facultatea, </a:t>
            </a:r>
            <a:r>
              <a:rPr lang="ro-RO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o-RO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Universitatea, Facultatea, Departamentul</a:t>
            </a:r>
            <a:endParaRPr lang="ro-R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Rezumat:</a:t>
            </a:r>
          </a:p>
          <a:p>
            <a:r>
              <a:rPr lang="ro-RO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italic)</a:t>
            </a:r>
          </a:p>
          <a:p>
            <a:r>
              <a:rPr lang="ro-RO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6" t="7515" r="14986" b="6952"/>
          <a:stretch>
            <a:fillRect/>
          </a:stretch>
        </p:blipFill>
        <p:spPr bwMode="auto">
          <a:xfrm>
            <a:off x="4298876" y="233363"/>
            <a:ext cx="2543079" cy="36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01 LOGO UPET - RO(2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2" t="6815" r="8530" b="7114"/>
          <a:stretch>
            <a:fillRect/>
          </a:stretch>
        </p:blipFill>
        <p:spPr bwMode="auto">
          <a:xfrm>
            <a:off x="176213" y="233363"/>
            <a:ext cx="3298221" cy="367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19952" y="11519149"/>
            <a:ext cx="23515876" cy="1942070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INTRODUCERE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regular)</a:t>
            </a: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MATERIALE ȘI METODE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regular)</a:t>
            </a: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REZULTATE ȘI DISCUȚII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(TNR, 28, regular)</a:t>
            </a: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o-RO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CONCLUZII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(TNR, 28, regular)</a:t>
            </a: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450816" y="233363"/>
            <a:ext cx="3359317" cy="3847207"/>
          </a:xfrm>
          <a:prstGeom prst="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o-RO" sz="4400" dirty="0"/>
          </a:p>
          <a:p>
            <a:pPr algn="ctr"/>
            <a:r>
              <a:rPr lang="ro-RO" sz="4000" b="1" dirty="0">
                <a:solidFill>
                  <a:srgbClr val="FF0000"/>
                </a:solidFill>
              </a:rPr>
              <a:t>Sigla Universității/</a:t>
            </a:r>
          </a:p>
          <a:p>
            <a:pPr algn="ctr"/>
            <a:r>
              <a:rPr lang="ro-RO" sz="4000" b="1" dirty="0">
                <a:solidFill>
                  <a:srgbClr val="FF0000"/>
                </a:solidFill>
              </a:rPr>
              <a:t>Facultății de care aparțin autorii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0356" y="555982"/>
            <a:ext cx="3600400" cy="33497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93</Words>
  <Application>Microsoft Office PowerPoint</Application>
  <PresentationFormat>Custom</PresentationFormat>
  <Paragraphs>105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Izabela</cp:lastModifiedBy>
  <cp:revision>40</cp:revision>
  <dcterms:created xsi:type="dcterms:W3CDTF">2014-05-28T10:03:48Z</dcterms:created>
  <dcterms:modified xsi:type="dcterms:W3CDTF">2023-12-26T09:43:37Z</dcterms:modified>
</cp:coreProperties>
</file>